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A746-E244-4FB4-A277-998B885F212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E7BF-2DBD-4EF0-97C5-FB6C54091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A746-E244-4FB4-A277-998B885F212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E7BF-2DBD-4EF0-97C5-FB6C54091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A746-E244-4FB4-A277-998B885F212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E7BF-2DBD-4EF0-97C5-FB6C54091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A746-E244-4FB4-A277-998B885F212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E7BF-2DBD-4EF0-97C5-FB6C54091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A746-E244-4FB4-A277-998B885F212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E7BF-2DBD-4EF0-97C5-FB6C54091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A746-E244-4FB4-A277-998B885F212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E7BF-2DBD-4EF0-97C5-FB6C54091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A746-E244-4FB4-A277-998B885F212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E7BF-2DBD-4EF0-97C5-FB6C54091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A746-E244-4FB4-A277-998B885F212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E7BF-2DBD-4EF0-97C5-FB6C54091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A746-E244-4FB4-A277-998B885F212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E7BF-2DBD-4EF0-97C5-FB6C54091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A746-E244-4FB4-A277-998B885F212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E7BF-2DBD-4EF0-97C5-FB6C54091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2A746-E244-4FB4-A277-998B885F212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7E7BF-2DBD-4EF0-97C5-FB6C54091C4F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664">
              <a:srgbClr val="C3D8A3"/>
            </a:gs>
            <a:gs pos="33333">
              <a:srgbClr val="CFE0B5"/>
            </a:gs>
            <a:gs pos="47081">
              <a:srgbClr val="BBD397"/>
            </a:gs>
            <a:gs pos="59976">
              <a:srgbClr val="A9C77A"/>
            </a:gs>
            <a:gs pos="76208">
              <a:srgbClr val="92B856"/>
            </a:gs>
            <a:gs pos="0">
              <a:schemeClr val="bg1"/>
            </a:gs>
            <a:gs pos="88000">
              <a:schemeClr val="bg2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32A746-E244-4FB4-A277-998B885F212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037E7BF-2DBD-4EF0-97C5-FB6C54091C4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etryfoundation.org/poets/robert-fros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533401"/>
            <a:ext cx="7117180" cy="1523999"/>
          </a:xfrm>
        </p:spPr>
        <p:txBody>
          <a:bodyPr/>
          <a:lstStyle/>
          <a:p>
            <a:pPr marL="0" marR="0" algn="ctr" fontAlgn="base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4400" b="1" kern="18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Mending Wall</a:t>
            </a:r>
            <a:r>
              <a:rPr lang="en-US" sz="4400" dirty="0">
                <a:latin typeface="Calibri"/>
                <a:ea typeface="Calibri"/>
                <a:cs typeface="Times New Roman"/>
              </a:rPr>
              <a:t/>
            </a:r>
            <a:br>
              <a:rPr lang="en-US" sz="4400" dirty="0">
                <a:latin typeface="Calibri"/>
                <a:ea typeface="Calibri"/>
                <a:cs typeface="Times New Roman"/>
              </a:rPr>
            </a:br>
            <a:r>
              <a:rPr lang="en-US" sz="2400" cap="all" spc="105" dirty="0">
                <a:solidFill>
                  <a:srgbClr val="494949"/>
                </a:solidFill>
                <a:latin typeface="Times New Roman"/>
                <a:ea typeface="Times New Roman"/>
              </a:rPr>
              <a:t>BY </a:t>
            </a:r>
            <a:r>
              <a:rPr lang="en-US" sz="2400" u="sng" cap="all" spc="105" dirty="0">
                <a:solidFill>
                  <a:srgbClr val="000000"/>
                </a:solidFill>
                <a:latin typeface="Times New Roman"/>
                <a:ea typeface="Times New Roman"/>
                <a:hlinkClick r:id="rId2"/>
              </a:rPr>
              <a:t>ROBERT FROST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2438400"/>
            <a:ext cx="7117180" cy="4038600"/>
          </a:xfrm>
        </p:spPr>
        <p:txBody>
          <a:bodyPr/>
          <a:lstStyle/>
          <a:p>
            <a:pPr indent="-15240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Something there is that doesn't love a wall,</a:t>
            </a:r>
            <a:endParaRPr lang="en-US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That sends the frozen-ground-swell under it,</a:t>
            </a:r>
            <a:endParaRPr lang="en-US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And spills the upper boulders in the sun;</a:t>
            </a:r>
            <a:endParaRPr lang="en-US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And makes gaps even two can pass abreast.</a:t>
            </a:r>
            <a:endParaRPr lang="en-US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The work of hunters is another thing:</a:t>
            </a:r>
            <a:endParaRPr lang="en-US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I have come after them and made repair</a:t>
            </a:r>
            <a:endParaRPr lang="en-US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Where they have left not one stone on a stone,</a:t>
            </a:r>
            <a:endParaRPr lang="en-US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But they would have the rabbit out of hiding,</a:t>
            </a:r>
            <a:endParaRPr lang="en-US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To please the yelping dogs. The gaps I mean,</a:t>
            </a:r>
            <a:endParaRPr lang="en-US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No one has seen them made or heard them made,</a:t>
            </a:r>
            <a:endParaRPr lang="en-US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indent="-15240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But at spring mending-time we find them there.</a:t>
            </a:r>
            <a:endParaRPr lang="en-US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193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609600"/>
            <a:ext cx="7125112" cy="5714999"/>
          </a:xfrm>
        </p:spPr>
        <p:txBody>
          <a:bodyPr>
            <a:noAutofit/>
          </a:bodyPr>
          <a:lstStyle/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I let my neighbor know beyond the hill;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And on a day we meet to walk the line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And set the wall between us once again.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We keep the wall between us as we go.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To each the boulders that have fallen to each.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And some are loaves and some so nearly balls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We have to use a spell to make them balance: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‘Stay where you are until our backs are turned!’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We wear our fingers rough with handling them.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Oh, just another kind of out-door game,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One on a side. It comes to little more: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There where it is we do not need the wall: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He is all pine and I am apple orchard.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My apple trees will never get across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And eat the cones under his pines, I tell him.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</a:rPr>
              <a:t>He only says, ‘Good fences make good neighbors.’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7992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685800"/>
            <a:ext cx="7125112" cy="5867399"/>
          </a:xfrm>
        </p:spPr>
        <p:txBody>
          <a:bodyPr>
            <a:normAutofit fontScale="92500" lnSpcReduction="10000"/>
          </a:bodyPr>
          <a:lstStyle/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Spring is the mischief in me, and I wonder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If I could put a notion in his head: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‘Why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do they make good neighbors? Isn't it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Where there are cows? But here there are no cows.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926840" algn="l"/>
              </a:tabLst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Before I built a wall I'd ask to know	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What I was walling in or walling out,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And to whom I was like to give offense.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Something there is that doesn't love a wall,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That wants it down.’ I could say ‘Elves’ to him,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But it's not elves exactly, and I'd rather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He said it for himself. I see him there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Bringing a stone grasped firmly by the top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In each hand, like an old-stone savage armed.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He moves in darkness as it seems to me,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Not of woods only and the shade of trees.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He will not go behind his father's saying,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And he likes having thought of it so well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marR="0" indent="0" algn="ctr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He says again, ‘Good fences make good neighbors.’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443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 smtClean="0"/>
              <a:t>Thank You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defTabSz="914400">
              <a:spcAft>
                <a:spcPts val="0"/>
              </a:spcAft>
              <a:buClrTx/>
              <a:buNone/>
            </a:pPr>
            <a:r>
              <a:rPr lang="en-US" sz="3000" i="1" dirty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PPT by</a:t>
            </a:r>
          </a:p>
          <a:p>
            <a:pPr marL="0" lvl="0" indent="0" algn="ctr" defTabSz="914400">
              <a:spcAft>
                <a:spcPts val="0"/>
              </a:spcAft>
              <a:buClrTx/>
              <a:buNone/>
            </a:pP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Mr.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Karale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N.G.</a:t>
            </a:r>
          </a:p>
          <a:p>
            <a:pPr marL="0" lvl="0" indent="0" algn="ctr" defTabSz="914400">
              <a:spcAft>
                <a:spcPts val="0"/>
              </a:spcAft>
              <a:buClrTx/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Assistant Professor, S. K. Gandhi College,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lvl="0" indent="0" algn="ctr" defTabSz="914400">
              <a:spcAft>
                <a:spcPts val="0"/>
              </a:spcAft>
              <a:buClrTx/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Tal.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Ashti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Dist.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Beed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40904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TM02455596[[fn=Spring]]</Template>
  <TotalTime>15</TotalTime>
  <Words>313</Words>
  <Application>Microsoft Office PowerPoint</Application>
  <PresentationFormat>On-screen Show (4:3)</PresentationFormat>
  <Paragraphs>51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Spring</vt:lpstr>
      <vt:lpstr>Mending Wall BY ROBERT FROST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Mending Wall BY ROBERT FROST</dc:title>
  <dc:creator>sai</dc:creator>
  <cp:lastModifiedBy>sai</cp:lastModifiedBy>
  <cp:revision>6</cp:revision>
  <dcterms:created xsi:type="dcterms:W3CDTF">2020-11-08T07:53:04Z</dcterms:created>
  <dcterms:modified xsi:type="dcterms:W3CDTF">2020-11-08T08:08:51Z</dcterms:modified>
</cp:coreProperties>
</file>